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7"/>
    <p:restoredTop sz="94663"/>
  </p:normalViewPr>
  <p:slideViewPr>
    <p:cSldViewPr snapToGrid="0" snapToObjects="1">
      <p:cViewPr varScale="1">
        <p:scale>
          <a:sx n="115" d="100"/>
          <a:sy n="115" d="100"/>
        </p:scale>
        <p:origin x="192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10.png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8091" y="3085765"/>
            <a:ext cx="8240108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2" y="990600"/>
            <a:ext cx="7989752" cy="1504844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2" y="2495444"/>
            <a:ext cx="7989752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EC2848E3-3F64-1447-B002-319BB9860FE5}" type="datetimeFigureOut">
              <a:rPr lang="en-US" smtClean="0"/>
              <a:t>2/19/19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90F3DFA-0C93-E847-904F-D3906E98E0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3452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848E3-3F64-1447-B002-319BB9860FE5}" type="datetimeFigureOut">
              <a:rPr lang="en-US" smtClean="0"/>
              <a:t>2/19/19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F3DFA-0C93-E847-904F-D3906E98E0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447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6629400" y="599725"/>
            <a:ext cx="2057399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75725"/>
            <a:ext cx="1503123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81192" y="675725"/>
            <a:ext cx="5922209" cy="5183073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45255" y="5956136"/>
            <a:ext cx="947672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EC2848E3-3F64-1447-B002-319BB9860FE5}" type="datetimeFigureOut">
              <a:rPr lang="en-US" smtClean="0"/>
              <a:t>2/19/19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5922209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90F3DFA-0C93-E847-904F-D3906E98E0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86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228003"/>
            <a:ext cx="7989752" cy="363079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848E3-3F64-1447-B002-319BB9860FE5}" type="datetimeFigureOut">
              <a:rPr lang="en-US" smtClean="0"/>
              <a:t>2/19/19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F3DFA-0C93-E847-904F-D3906E98E0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417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52646" y="5141973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36573"/>
            <a:ext cx="7989751" cy="1504844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3" y="4541417"/>
            <a:ext cx="7989751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EC2848E3-3F64-1447-B002-319BB9860FE5}" type="datetimeFigureOut">
              <a:rPr lang="en-US" smtClean="0"/>
              <a:t>2/19/19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90F3DFA-0C93-E847-904F-D3906E98E0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8943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2" y="2228002"/>
            <a:ext cx="389952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282" y="2228003"/>
            <a:ext cx="390766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848E3-3F64-1447-B002-319BB9860FE5}" type="datetimeFigureOut">
              <a:rPr lang="en-US" smtClean="0"/>
              <a:t>2/19/19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F3DFA-0C93-E847-904F-D3906E98E0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4155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28003"/>
            <a:ext cx="3593500" cy="576262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2" y="2926051"/>
            <a:ext cx="3899527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69308" y="2228003"/>
            <a:ext cx="3601635" cy="576262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282" y="2926051"/>
            <a:ext cx="3907662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848E3-3F64-1447-B002-319BB9860FE5}" type="datetimeFigureOut">
              <a:rPr lang="en-US" smtClean="0"/>
              <a:t>2/19/19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F3DFA-0C93-E847-904F-D3906E98E0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0965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848E3-3F64-1447-B002-319BB9860FE5}" type="datetimeFigureOut">
              <a:rPr lang="en-US" smtClean="0"/>
              <a:t>2/19/19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F3DFA-0C93-E847-904F-D3906E98E0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4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848E3-3F64-1447-B002-319BB9860FE5}" type="datetimeFigureOut">
              <a:rPr lang="en-US" smtClean="0"/>
              <a:t>2/19/19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F3DFA-0C93-E847-904F-D3906E98E0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9486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52646" y="5141973"/>
            <a:ext cx="8238707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352" y="5262296"/>
            <a:ext cx="353662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6399" y="601200"/>
            <a:ext cx="824040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05617" y="5262295"/>
            <a:ext cx="426532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EC2848E3-3F64-1447-B002-319BB9860FE5}" type="datetimeFigureOut">
              <a:rPr lang="en-US" smtClean="0"/>
              <a:t>2/19/19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90F3DFA-0C93-E847-904F-D3906E98E0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6935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4693389"/>
            <a:ext cx="7989752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8093" y="599725"/>
            <a:ext cx="8238706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6"/>
            <a:ext cx="7989752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848E3-3F64-1447-B002-319BB9860FE5}" type="datetimeFigureOut">
              <a:rPr lang="en-US" smtClean="0"/>
              <a:t>2/19/19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F3DFA-0C93-E847-904F-D3906E98E0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1763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687474"/>
            <a:ext cx="7989752" cy="108332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228003"/>
            <a:ext cx="7989752" cy="3630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EC2848E3-3F64-1447-B002-319BB9860FE5}" type="datetimeFigureOut">
              <a:rPr lang="en-US" smtClean="0"/>
              <a:t>2/19/19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490F3DFA-0C93-E847-904F-D3906E98E05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8091" y="441325"/>
            <a:ext cx="2719909" cy="10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5976001" y="441325"/>
            <a:ext cx="2710800" cy="10800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3216601" y="441325"/>
            <a:ext cx="2710800" cy="108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039374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52078-597E-4E44-9FBE-89DBD9A1CA4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Can opinions of the current and potential employees predict performance and growth of a company?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E8DCD4-7AAB-3F40-9967-6CC0EE56BCE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H. Ada Lee</a:t>
            </a:r>
          </a:p>
          <a:p>
            <a:r>
              <a:rPr lang="en-US" dirty="0"/>
              <a:t>February 19</a:t>
            </a:r>
            <a:r>
              <a:rPr lang="en-US" baseline="30000" dirty="0"/>
              <a:t>th</a:t>
            </a:r>
            <a:r>
              <a:rPr lang="en-US" dirty="0"/>
              <a:t>, 2019</a:t>
            </a:r>
          </a:p>
        </p:txBody>
      </p:sp>
    </p:spTree>
    <p:extLst>
      <p:ext uri="{BB962C8B-B14F-4D97-AF65-F5344CB8AC3E}">
        <p14:creationId xmlns:p14="http://schemas.microsoft.com/office/powerpoint/2010/main" val="16924265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08705-4DE3-2846-96B0-CF185DED7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Employee and employer relationship goes both ways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5D0C446-1871-1041-A57C-0D9FD76FE9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36333" y="2273561"/>
            <a:ext cx="5968736" cy="3979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9154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D5C64E-0C00-0144-93A2-00FB1CA43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employee opinions can predict company’s performance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253C75-F51B-7045-BA91-F9025DEA45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7087" y="2228003"/>
            <a:ext cx="5869826" cy="4204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3309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39E4D-ABE2-0C4C-82AF-37ECCA4E2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current/potential employers opinions to predict company’s future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BAD9D2F-246E-9341-9CB9-22A5F14B89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1192" y="2635441"/>
            <a:ext cx="3099540" cy="145860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44078F2-28FD-174E-B24B-F5DD00E676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221" y="4339943"/>
            <a:ext cx="2787511" cy="755415"/>
          </a:xfrm>
          <a:prstGeom prst="rect">
            <a:avLst/>
          </a:prstGeom>
        </p:spPr>
      </p:pic>
      <p:sp>
        <p:nvSpPr>
          <p:cNvPr id="6" name="Right Arrow 5">
            <a:extLst>
              <a:ext uri="{FF2B5EF4-FFF2-40B4-BE49-F238E27FC236}">
                <a16:creationId xmlns:a16="http://schemas.microsoft.com/office/drawing/2014/main" id="{88250CEC-812D-3444-B191-C36655A00435}"/>
              </a:ext>
            </a:extLst>
          </p:cNvPr>
          <p:cNvSpPr/>
          <p:nvPr/>
        </p:nvSpPr>
        <p:spPr>
          <a:xfrm>
            <a:off x="4179406" y="3429000"/>
            <a:ext cx="1315092" cy="6883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D0C5787-8B61-EE46-8EDD-283AC98A7E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79999" y="2074748"/>
            <a:ext cx="3111500" cy="20193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1CE30DD-0526-764F-978A-D84C1B759C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63270" y="4397993"/>
            <a:ext cx="3168991" cy="1658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1118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FC020-CEDB-8142-8A8D-1DBE8A7BE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larger employee presence does not always mean large followers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380D898-9909-6842-8A59-3B02C899B0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7298" y="2227263"/>
            <a:ext cx="7757341" cy="3632200"/>
          </a:xfrm>
        </p:spPr>
      </p:pic>
    </p:spTree>
    <p:extLst>
      <p:ext uri="{BB962C8B-B14F-4D97-AF65-F5344CB8AC3E}">
        <p14:creationId xmlns:p14="http://schemas.microsoft.com/office/powerpoint/2010/main" val="27684187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B086A2-2529-544B-B33B-221BABCBE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Followers/employee ratio can be divided into three groups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60AE5DE-CD34-DD4E-8E10-CCE8C2F93D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9631" y="2044427"/>
            <a:ext cx="4204622" cy="2532329"/>
          </a:xfrm>
        </p:spPr>
      </p:pic>
      <p:pic>
        <p:nvPicPr>
          <p:cNvPr id="8" name="Picture 7" descr="A close up of a sign&#13;&#10;&#13;&#10;Description automatically generated">
            <a:extLst>
              <a:ext uri="{FF2B5EF4-FFF2-40B4-BE49-F238E27FC236}">
                <a16:creationId xmlns:a16="http://schemas.microsoft.com/office/drawing/2014/main" id="{4D48B9B7-2F2A-C841-B2E1-12CC39B29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576756"/>
            <a:ext cx="9144000" cy="2091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04442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6FE28-F965-DA4D-989B-36DFBE9215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companies have higher online presence than some</a:t>
            </a:r>
          </a:p>
        </p:txBody>
      </p:sp>
      <p:pic>
        <p:nvPicPr>
          <p:cNvPr id="6" name="Content Placeholder 5" descr="A screenshot of a cell phone&#13;&#10;&#13;&#10;Description automatically generated">
            <a:extLst>
              <a:ext uri="{FF2B5EF4-FFF2-40B4-BE49-F238E27FC236}">
                <a16:creationId xmlns:a16="http://schemas.microsoft.com/office/drawing/2014/main" id="{9E6580BB-D7C8-B34E-A6C8-100B109CF3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1192" y="2591822"/>
            <a:ext cx="7989888" cy="3578704"/>
          </a:xfrm>
        </p:spPr>
      </p:pic>
    </p:spTree>
    <p:extLst>
      <p:ext uri="{BB962C8B-B14F-4D97-AF65-F5344CB8AC3E}">
        <p14:creationId xmlns:p14="http://schemas.microsoft.com/office/powerpoint/2010/main" val="2164839782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{7D55FB12-F57A-3748-A82D-55621E2EB96B}tf10001123</Template>
  <TotalTime>155</TotalTime>
  <Words>75</Words>
  <Application>Microsoft Macintosh PowerPoint</Application>
  <PresentationFormat>On-screen Show (4:3)</PresentationFormat>
  <Paragraphs>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Gill Sans MT</vt:lpstr>
      <vt:lpstr>Wingdings 2</vt:lpstr>
      <vt:lpstr>Dividend</vt:lpstr>
      <vt:lpstr>Can opinions of the current and potential employees predict performance and growth of a company?</vt:lpstr>
      <vt:lpstr>Employee and employer relationship goes both ways</vt:lpstr>
      <vt:lpstr>Can employee opinions can predict company’s performance</vt:lpstr>
      <vt:lpstr>Using current/potential employers opinions to predict company’s future</vt:lpstr>
      <vt:lpstr>larger employee presence does not always mean large followers</vt:lpstr>
      <vt:lpstr>Followers/employee ratio can be divided into three groups</vt:lpstr>
      <vt:lpstr>Some companies have higher online presence than some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Can opinions of the current and potential employees predict performance and growth of a company?</dc:title>
  <dc:creator>Ada Lee</dc:creator>
  <cp:lastModifiedBy>Ada Lee</cp:lastModifiedBy>
  <cp:revision>3</cp:revision>
  <dcterms:created xsi:type="dcterms:W3CDTF">2019-02-19T16:31:35Z</dcterms:created>
  <dcterms:modified xsi:type="dcterms:W3CDTF">2019-02-19T19:06:46Z</dcterms:modified>
</cp:coreProperties>
</file>

<file path=docProps/thumbnail.jpeg>
</file>